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504" y="60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6A808A9A-46C5-47EF-A3BC-2ABBEB70058E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389A043-63C5-471C-847D-9891DEA4EF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38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97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43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96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93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5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14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61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05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08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93B07-826E-4EE3-96DE-824FF62B3942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A7357-6DF6-41B6-97A5-383EB158FB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60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D5ECD548-FEF7-BC4A-1340-C94A24334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429" y="3290829"/>
            <a:ext cx="1680604" cy="144111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965843A-84D0-77CA-28BE-2BEF86BB81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723" y="1542737"/>
            <a:ext cx="1430310" cy="1441118"/>
          </a:xfrm>
          <a:prstGeom prst="rect">
            <a:avLst/>
          </a:prstGeom>
        </p:spPr>
      </p:pic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592952" y="553637"/>
            <a:ext cx="5666740" cy="85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ts val="6000"/>
              </a:lnSpc>
              <a:spcAft>
                <a:spcPts val="0"/>
              </a:spcAft>
            </a:pPr>
            <a:r>
              <a:rPr lang="ja-JP" sz="6000" b="1" kern="100" dirty="0">
                <a:ln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会員親睦交流会</a:t>
            </a:r>
            <a:endParaRPr lang="en-US" altLang="ja-JP" sz="6000" b="1" kern="100" dirty="0">
              <a:ln>
                <a:solidFill>
                  <a:srgbClr val="FF0000"/>
                </a:solidFill>
              </a:ln>
              <a:solidFill>
                <a:srgbClr val="FFC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96922"/>
              </p:ext>
            </p:extLst>
          </p:nvPr>
        </p:nvGraphicFramePr>
        <p:xfrm>
          <a:off x="196285" y="6722412"/>
          <a:ext cx="6460075" cy="3048120"/>
        </p:xfrm>
        <a:graphic>
          <a:graphicData uri="http://schemas.openxmlformats.org/drawingml/2006/table">
            <a:tbl>
              <a:tblPr firstRow="1" firstCol="1" bandRow="1"/>
              <a:tblGrid>
                <a:gridCol w="1076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5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920">
                <a:tc gridSpan="5">
                  <a:txBody>
                    <a:bodyPr/>
                    <a:lstStyle/>
                    <a:p>
                      <a:pPr marL="0" indent="0"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申込記入欄</a:t>
                      </a:r>
                      <a:endParaRPr lang="ja-JP" sz="18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889000"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804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事業所名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defTabSz="26670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en-US" altLang="ja-JP" sz="105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14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参加者名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1.</a:t>
                      </a:r>
                      <a:endParaRPr 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2.</a:t>
                      </a:r>
                      <a:endParaRPr 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3.</a:t>
                      </a:r>
                      <a:endParaRPr lang="ja-JP" altLang="ja-JP" sz="14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5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※1</a:t>
                      </a:r>
                      <a:r>
                        <a:rPr lang="ja-JP" altLang="en-US" sz="105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事業所</a:t>
                      </a:r>
                      <a:r>
                        <a:rPr lang="en-US" altLang="ja-JP" sz="105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105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名まで</a:t>
                      </a:r>
                      <a:endParaRPr 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01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会費</a:t>
                      </a:r>
                      <a:endParaRPr lang="en-US" altLang="ja-JP" sz="1400" kern="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24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6,000</a:t>
                      </a:r>
                      <a:r>
                        <a:rPr lang="ja-JP" altLang="en-US" sz="24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円</a:t>
                      </a:r>
                      <a:r>
                        <a:rPr lang="en-US" altLang="ja-JP" sz="24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×</a:t>
                      </a:r>
                      <a:r>
                        <a:rPr lang="ja-JP" altLang="en-US" sz="24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　　名＝　　　　　円</a:t>
                      </a:r>
                      <a:endParaRPr lang="en-US" altLang="ja-JP" sz="2400" u="none" kern="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参加人数と金額をご記入ください</a:t>
                      </a:r>
                      <a:endParaRPr lang="ja-JP" sz="2400" u="none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2400" u="none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2400" u="none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2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2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事業</a:t>
                      </a:r>
                      <a:r>
                        <a:rPr lang="en-US" altLang="ja-JP" sz="16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PR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どちらかに☑</a:t>
                      </a:r>
                      <a:endParaRPr lang="en-US" altLang="ja-JP" sz="10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□希望</a:t>
                      </a:r>
                      <a:r>
                        <a:rPr lang="ja-JP" altLang="ja-JP" sz="24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する　</a:t>
                      </a:r>
                      <a:endParaRPr lang="ja-JP" altLang="ja-JP" sz="2400" u="none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□希望</a:t>
                      </a:r>
                      <a:r>
                        <a:rPr lang="ja-JP" altLang="ja-JP" sz="2400" u="none" kern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しない</a:t>
                      </a:r>
                      <a:endParaRPr lang="ja-JP" altLang="ja-JP" sz="2400" u="none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653411"/>
                  </a:ext>
                </a:extLst>
              </a:tr>
              <a:tr h="579806">
                <a:tc gridSpan="5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8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事業</a:t>
                      </a:r>
                      <a:r>
                        <a:rPr lang="en-US" altLang="ja-JP" sz="18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ja-JP" altLang="en-US" sz="18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の詳細については、　裏面を御覧ください。</a:t>
                      </a:r>
                      <a:endParaRPr lang="ja-JP" sz="18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ja-JP" sz="105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828941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07612" y="1607072"/>
            <a:ext cx="6460075" cy="529375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日時：</a:t>
            </a:r>
            <a:r>
              <a:rPr lang="ja-JP" altLang="ja-JP" sz="20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en-US" altLang="ja-JP" sz="20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lang="ja-JP" altLang="ja-JP" sz="20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sz="4400" u="dbl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ja-JP" sz="20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sz="4400" u="dbl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8</a:t>
            </a:r>
            <a:r>
              <a:rPr lang="ja-JP" altLang="ja-JP" sz="20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r>
              <a:rPr lang="ja-JP" altLang="ja-JP" sz="28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28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木</a:t>
            </a:r>
            <a:r>
              <a:rPr lang="ja-JP" altLang="ja-JP" sz="28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lang="en-US" altLang="ja-JP" sz="28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17</a:t>
            </a:r>
            <a:r>
              <a:rPr lang="ja-JP" altLang="ja-JP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</a:t>
            </a:r>
            <a:r>
              <a:rPr lang="en-US" altLang="ja-JP" sz="28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ja-JP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分～</a:t>
            </a:r>
          </a:p>
          <a:p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第一部</a:t>
            </a:r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『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PR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タイム</a:t>
            </a:r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』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17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～　商工会館にて</a:t>
            </a:r>
            <a:endParaRPr lang="en-US" altLang="ja-JP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事業所あたり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分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程度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PR</a:t>
            </a:r>
          </a:p>
          <a:p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第二部</a:t>
            </a:r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『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会員親睦</a:t>
            </a:r>
            <a:r>
              <a:rPr lang="ja-JP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交流会』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19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lang="en-US" altLang="ja-JP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00</a:t>
            </a:r>
            <a:r>
              <a:rPr lang="ja-JP" altLang="en-US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～　魚石にて</a:t>
            </a:r>
            <a:endParaRPr lang="en-US" altLang="ja-JP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食事を楽しみながらの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名刺交換会・親睦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交流会</a:t>
            </a:r>
          </a:p>
          <a:p>
            <a:endParaRPr lang="en-US" altLang="ja-JP" sz="1100" u="dbl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ja-JP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会場：</a:t>
            </a:r>
            <a:r>
              <a:rPr lang="ja-JP" altLang="en-US" sz="2800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魚石</a:t>
            </a:r>
            <a:r>
              <a:rPr lang="ja-JP" altLang="en-US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（大津市和邇今宿</a:t>
            </a:r>
            <a:r>
              <a:rPr lang="en-US" altLang="ja-JP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898</a:t>
            </a:r>
            <a:r>
              <a:rPr lang="ja-JP" altLang="en-US" u="dbl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2800" u="dbl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会費：</a:t>
            </a:r>
            <a:r>
              <a:rPr lang="en-US" altLang="ja-JP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6,000</a:t>
            </a:r>
            <a:r>
              <a:rPr lang="ja-JP" altLang="ja-JP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円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/1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（税サ込）</a:t>
            </a:r>
            <a:endParaRPr lang="ja-JP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参加資格：会員事業所の会員・家族・法人の役員・従業員</a:t>
            </a:r>
          </a:p>
          <a:p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申込期日：令和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12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15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日（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金</a:t>
            </a:r>
            <a:r>
              <a:rPr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申し込み方法：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・申込フォーム</a:t>
            </a: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 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※TEL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やメールでは受付しておりません。</a:t>
            </a:r>
            <a:endParaRPr lang="en-US" altLang="ja-JP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※参加費</a:t>
            </a:r>
            <a:r>
              <a:rPr lang="en-US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6,000</a:t>
            </a:r>
            <a:r>
              <a:rPr lang="ja-JP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円は当日拝受いたします。事業</a:t>
            </a:r>
            <a:r>
              <a:rPr lang="en-US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PR</a:t>
            </a:r>
            <a:r>
              <a:rPr lang="ja-JP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は無料です。</a:t>
            </a:r>
            <a:endParaRPr lang="en-US" altLang="ja-JP" sz="14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第一部終了後、商工会館から交流会場（魚石）までバス移動します。</a:t>
            </a:r>
            <a:endParaRPr lang="ja-JP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※申し込み多数の場合は、期日を待たずに</a:t>
            </a:r>
            <a:r>
              <a:rPr lang="ja-JP" altLang="en-US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受付</a:t>
            </a:r>
            <a:r>
              <a:rPr lang="ja-JP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を打ち切る場合がございます。</a:t>
            </a:r>
            <a:endParaRPr lang="en-US" altLang="ja-JP" sz="14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400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第一部のみ、第二部のみの参加はご遠慮ください。</a:t>
            </a:r>
            <a:endParaRPr lang="en-US" altLang="ja-JP" sz="14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000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88B5A6-A68A-4F01-BF1C-E8AA6B8C953F}"/>
              </a:ext>
            </a:extLst>
          </p:cNvPr>
          <p:cNvSpPr txBox="1"/>
          <p:nvPr/>
        </p:nvSpPr>
        <p:spPr>
          <a:xfrm>
            <a:off x="4053840" y="43143"/>
            <a:ext cx="2903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大津北商工会　事業委員会　主催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2FB9D30-5DEF-4A4C-87C7-BB78F04135EA}"/>
              </a:ext>
            </a:extLst>
          </p:cNvPr>
          <p:cNvSpPr txBox="1"/>
          <p:nvPr/>
        </p:nvSpPr>
        <p:spPr>
          <a:xfrm>
            <a:off x="2880967" y="1287134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希望者は事業ＰＲタイム有り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0A7DD98-3835-7E33-3DCF-058629F21C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230" y="5130765"/>
            <a:ext cx="988803" cy="98561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A63EBD-989B-5F15-5F3B-700B95DA5169}"/>
              </a:ext>
            </a:extLst>
          </p:cNvPr>
          <p:cNvSpPr txBox="1"/>
          <p:nvPr/>
        </p:nvSpPr>
        <p:spPr>
          <a:xfrm>
            <a:off x="4820321" y="5337981"/>
            <a:ext cx="988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申し込みは</a:t>
            </a:r>
            <a:endParaRPr kumimoji="1" lang="en-US" altLang="ja-JP" sz="1200" dirty="0"/>
          </a:p>
          <a:p>
            <a:r>
              <a:rPr kumimoji="1" lang="ja-JP" altLang="en-US" sz="1200" dirty="0"/>
              <a:t>コチラから→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093FE893-4A0F-5746-9061-4F4FD99176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436" y="3769253"/>
            <a:ext cx="882821" cy="90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1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4"/>
          <p:cNvSpPr txBox="1"/>
          <p:nvPr/>
        </p:nvSpPr>
        <p:spPr>
          <a:xfrm>
            <a:off x="291258" y="454556"/>
            <a:ext cx="6295528" cy="45984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b="1" kern="100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★事業ＰＲ</a:t>
            </a:r>
            <a:r>
              <a:rPr lang="ja-JP" altLang="en-US" sz="3600" b="1" kern="100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について★</a:t>
            </a:r>
            <a:endParaRPr 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91258" y="1076734"/>
            <a:ext cx="6295528" cy="8248412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0">
              <a:spcAft>
                <a:spcPts val="0"/>
              </a:spcAft>
            </a:pPr>
            <a:r>
              <a:rPr lang="ja-JP" altLang="ja-JP" sz="2800" kern="0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発表テーマ：</a:t>
            </a:r>
            <a:endParaRPr lang="en-US" altLang="ja-JP" sz="2800" kern="0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r>
              <a:rPr lang="en-US" altLang="ja-JP" sz="2800" kern="0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	</a:t>
            </a:r>
            <a:r>
              <a:rPr lang="ja-JP" altLang="en-US" sz="2800" u="sng" kern="0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ご自身の事業</a:t>
            </a:r>
            <a:r>
              <a:rPr lang="ja-JP" altLang="ja-JP" sz="2800" u="sng" kern="0" dirty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に関すること</a:t>
            </a:r>
            <a:endParaRPr lang="en-US" altLang="ja-JP" sz="2800" u="sng" kern="0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431800" indent="-3429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ja-JP" sz="28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会社案内</a:t>
            </a:r>
            <a:endParaRPr lang="en-US" altLang="ja-JP" sz="2800" kern="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431800" indent="-3429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ja-JP" sz="28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商品紹介</a:t>
            </a:r>
            <a:endParaRPr lang="en-US" altLang="ja-JP" sz="2800" kern="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431800" indent="-3429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en-US" sz="28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技術</a:t>
            </a:r>
            <a:r>
              <a:rPr lang="ja-JP" altLang="ja-JP" sz="28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実演</a:t>
            </a:r>
            <a:endParaRPr lang="en-US" altLang="ja-JP" sz="2800" kern="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431800" indent="-3429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ja-JP" altLang="ja-JP" sz="28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従業員募集</a:t>
            </a:r>
            <a:endParaRPr lang="en-US" altLang="ja-JP" sz="2800" kern="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r>
              <a:rPr lang="ja-JP" altLang="en-US" sz="28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・・・など上記に限らず何でも</a:t>
            </a:r>
            <a:r>
              <a:rPr lang="en-US" altLang="ja-JP" sz="28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OK</a:t>
            </a:r>
          </a:p>
          <a:p>
            <a:pPr marL="88900">
              <a:spcAft>
                <a:spcPts val="0"/>
              </a:spcAft>
            </a:pPr>
            <a:endParaRPr lang="en-US" altLang="ja-JP" sz="28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/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費　用：</a:t>
            </a:r>
            <a:r>
              <a:rPr lang="ja-JP" altLang="en-US" sz="2800" u="dbl" kern="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無料</a:t>
            </a:r>
            <a:endParaRPr lang="en-US" altLang="ja-JP" sz="2800" u="dbl" kern="1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募集数：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上限</a:t>
            </a:r>
            <a:r>
              <a:rPr lang="en-US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7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事業所（</a:t>
            </a: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申込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多数の場合は抽選）</a:t>
            </a:r>
            <a:endParaRPr lang="en-US" altLang="ja-JP" sz="2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備　品：机、椅子、ホワイトボード、マイク</a:t>
            </a:r>
            <a:endParaRPr lang="en-US" altLang="ja-JP" sz="2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r>
              <a:rPr lang="en-US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チラシ等、当日参加者に配布物があれば必要部数</a:t>
            </a:r>
            <a:endParaRPr lang="en-US" altLang="ja-JP" sz="2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ご用意ください。</a:t>
            </a:r>
            <a:endParaRPr lang="en-US" altLang="ja-JP" sz="2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endParaRPr lang="en-US" altLang="ja-JP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昨年に引き続き、今年度も大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津北商工会事業委員会主催の会員交流会</a:t>
            </a: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を開催いたします。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会員の皆様により多くのビジネスチャンスを提供するべく、今年度は交流会の前に『事業</a:t>
            </a:r>
            <a:r>
              <a:rPr lang="en-US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PR</a:t>
            </a: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タイム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』を</a:t>
            </a: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設ける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こととなりました。</a:t>
            </a:r>
            <a:endParaRPr lang="en-US" altLang="ja-JP" sz="2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8900">
              <a:spcAft>
                <a:spcPts val="0"/>
              </a:spcAft>
            </a:pP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事業</a:t>
            </a:r>
            <a:r>
              <a:rPr lang="en-US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PR</a:t>
            </a: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希望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者は</a:t>
            </a: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交流会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参加者の前で、</a:t>
            </a:r>
            <a:r>
              <a:rPr lang="en-US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分程度の事業</a:t>
            </a:r>
            <a:r>
              <a:rPr lang="en-US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PR</a:t>
            </a:r>
            <a:r>
              <a:rPr lang="ja-JP" altLang="en-US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が可能です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。</a:t>
            </a:r>
            <a:r>
              <a:rPr lang="ja-JP" altLang="ja-JP" sz="2000" u="dbl" kern="100" dirty="0">
                <a:highlight>
                  <a:srgbClr val="FFFF00"/>
                </a:highlight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費用をかけずに</a:t>
            </a:r>
            <a:r>
              <a:rPr lang="en-US" altLang="ja-JP" sz="2000" u="dbl" kern="100" dirty="0">
                <a:highlight>
                  <a:srgbClr val="FFFF00"/>
                </a:highlight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PR</a:t>
            </a:r>
            <a:r>
              <a:rPr lang="ja-JP" altLang="ja-JP" sz="2000" u="dbl" kern="100" dirty="0">
                <a:highlight>
                  <a:srgbClr val="FFFF00"/>
                </a:highlight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するチャンスです！</a:t>
            </a:r>
            <a:r>
              <a:rPr lang="ja-JP" altLang="ja-JP" sz="2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皆様の応募を心待ちにしております！！</a:t>
            </a:r>
            <a:endParaRPr lang="en-US" altLang="ja-JP" sz="2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367394-AEB1-4FD1-A0B4-9D0A87F9257F}"/>
              </a:ext>
            </a:extLst>
          </p:cNvPr>
          <p:cNvSpPr txBox="1"/>
          <p:nvPr/>
        </p:nvSpPr>
        <p:spPr>
          <a:xfrm>
            <a:off x="4053840" y="43143"/>
            <a:ext cx="2903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大津北商工会　事業委員会　主催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E910AD7-0AFB-E601-D8AA-52A53B0F88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00" y="1998132"/>
            <a:ext cx="1852181" cy="172918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B29A750-9DAA-6DB7-D58A-A5587898FD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496" y="2297225"/>
            <a:ext cx="1046171" cy="11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92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526</TotalTime>
  <Words>443</Words>
  <Application>Microsoft Office PowerPoint</Application>
  <PresentationFormat>A4 210 x 297 mm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</dc:creator>
  <cp:lastModifiedBy>商工会 大津北</cp:lastModifiedBy>
  <cp:revision>44</cp:revision>
  <cp:lastPrinted>2023-11-17T02:53:32Z</cp:lastPrinted>
  <dcterms:created xsi:type="dcterms:W3CDTF">2019-10-18T02:34:43Z</dcterms:created>
  <dcterms:modified xsi:type="dcterms:W3CDTF">2023-11-17T07:46:25Z</dcterms:modified>
</cp:coreProperties>
</file>